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EB5-8956-46D3-AC6A-B3E05DA0D638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49A5-68B7-4326-B978-CF9E99F86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DEB5-8956-46D3-AC6A-B3E05DA0D638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249A5-68B7-4326-B978-CF9E99F86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6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1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5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8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2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2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6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8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6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화면 슬라이드 쇼(4:3)</PresentationFormat>
  <Paragraphs>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2020-09-24T04:29:33Z</dcterms:created>
  <dcterms:modified xsi:type="dcterms:W3CDTF">2020-09-24T04:29:33Z</dcterms:modified>
</cp:coreProperties>
</file>